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83" r:id="rId2"/>
    <p:sldId id="394" r:id="rId3"/>
    <p:sldId id="421" r:id="rId4"/>
    <p:sldId id="408" r:id="rId5"/>
    <p:sldId id="409" r:id="rId6"/>
    <p:sldId id="385" r:id="rId7"/>
    <p:sldId id="446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E07D"/>
    <a:srgbClr val="3083DC"/>
    <a:srgbClr val="C1B367"/>
    <a:srgbClr val="10B497"/>
    <a:srgbClr val="1ECE85"/>
    <a:srgbClr val="FF6839"/>
    <a:srgbClr val="0DD5E0"/>
    <a:srgbClr val="8877D4"/>
    <a:srgbClr val="E01A4F"/>
    <a:srgbClr val="DF5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5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55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79786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Custom Layout">
    <p:bg>
      <p:bgPr>
        <a:solidFill>
          <a:srgbClr val="E01A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6956" y="0"/>
            <a:ext cx="11897044" cy="668522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9542"/>
              <a:gd name="connsiteX1" fmla="*/ 4353118 w 6204032"/>
              <a:gd name="connsiteY1" fmla="*/ 6851581 h 6859542"/>
              <a:gd name="connsiteX2" fmla="*/ 6096967 w 6204032"/>
              <a:gd name="connsiteY2" fmla="*/ 6859542 h 6859542"/>
              <a:gd name="connsiteX3" fmla="*/ 6204032 w 6204032"/>
              <a:gd name="connsiteY3" fmla="*/ 25 h 6859542"/>
              <a:gd name="connsiteX4" fmla="*/ 0 w 6204032"/>
              <a:gd name="connsiteY4" fmla="*/ 0 h 6859542"/>
              <a:gd name="connsiteX5" fmla="*/ 2 w 6204032"/>
              <a:gd name="connsiteY5" fmla="*/ 6851594 h 6859542"/>
              <a:gd name="connsiteX0" fmla="*/ 2 w 7138633"/>
              <a:gd name="connsiteY0" fmla="*/ 6851594 h 6859542"/>
              <a:gd name="connsiteX1" fmla="*/ 4353118 w 7138633"/>
              <a:gd name="connsiteY1" fmla="*/ 6851581 h 6859542"/>
              <a:gd name="connsiteX2" fmla="*/ 6096967 w 7138633"/>
              <a:gd name="connsiteY2" fmla="*/ 6859542 h 6859542"/>
              <a:gd name="connsiteX3" fmla="*/ 7138633 w 7138633"/>
              <a:gd name="connsiteY3" fmla="*/ 25 h 6859542"/>
              <a:gd name="connsiteX4" fmla="*/ 0 w 7138633"/>
              <a:gd name="connsiteY4" fmla="*/ 0 h 6859542"/>
              <a:gd name="connsiteX5" fmla="*/ 2 w 7138633"/>
              <a:gd name="connsiteY5" fmla="*/ 6851594 h 6859542"/>
              <a:gd name="connsiteX0" fmla="*/ 2 w 7138633"/>
              <a:gd name="connsiteY0" fmla="*/ 6851594 h 6867502"/>
              <a:gd name="connsiteX1" fmla="*/ 4353118 w 7138633"/>
              <a:gd name="connsiteY1" fmla="*/ 6851581 h 6867502"/>
              <a:gd name="connsiteX2" fmla="*/ 6273658 w 7138633"/>
              <a:gd name="connsiteY2" fmla="*/ 6867502 h 6867502"/>
              <a:gd name="connsiteX3" fmla="*/ 7138633 w 7138633"/>
              <a:gd name="connsiteY3" fmla="*/ 25 h 6867502"/>
              <a:gd name="connsiteX4" fmla="*/ 0 w 7138633"/>
              <a:gd name="connsiteY4" fmla="*/ 0 h 6867502"/>
              <a:gd name="connsiteX5" fmla="*/ 2 w 7138633"/>
              <a:gd name="connsiteY5" fmla="*/ 6851594 h 686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633" h="6867502">
                <a:moveTo>
                  <a:pt x="2" y="6851594"/>
                </a:moveTo>
                <a:lnTo>
                  <a:pt x="4353118" y="6851581"/>
                </a:lnTo>
                <a:lnTo>
                  <a:pt x="6273658" y="6867502"/>
                </a:lnTo>
                <a:lnTo>
                  <a:pt x="7138633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C4968-3F34-F96F-5FEB-893EF92B8245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E01A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8436726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9" t="18325" r="9129"/>
          <a:stretch/>
        </p:blipFill>
        <p:spPr>
          <a:xfrm>
            <a:off x="-54708" y="0"/>
            <a:ext cx="12246708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A2C15B-BAB4-6518-9FAA-01BBD9751E93}"/>
              </a:ext>
            </a:extLst>
          </p:cNvPr>
          <p:cNvSpPr/>
          <p:nvPr userDrawn="1"/>
        </p:nvSpPr>
        <p:spPr>
          <a:xfrm>
            <a:off x="-54708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66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" r="283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0590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62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rgbClr val="0B0B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flipV="1">
            <a:off x="0" y="0"/>
            <a:ext cx="6583376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5665094" y="12879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97" t="1" r="38033" b="262"/>
          <a:stretch/>
        </p:blipFill>
        <p:spPr>
          <a:xfrm>
            <a:off x="4422726" y="0"/>
            <a:ext cx="3312000" cy="6840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61641214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8" r="21168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E294FB-F284-4FE4-F1C6-4FB29F651A88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51475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933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08" r="21110"/>
          <a:stretch/>
        </p:blipFill>
        <p:spPr>
          <a:xfrm>
            <a:off x="0" y="0"/>
            <a:ext cx="5932752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E294FB-F284-4FE4-F1C6-4FB29F651A88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0406279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04" r="35504"/>
          <a:stretch/>
        </p:blipFill>
        <p:spPr>
          <a:xfrm>
            <a:off x="0" y="0"/>
            <a:ext cx="3552346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-1765857" y="2057070"/>
            <a:ext cx="7259428" cy="2707296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87638"/>
              <a:gd name="connsiteY0" fmla="*/ 3277 h 2704835"/>
              <a:gd name="connsiteX1" fmla="*/ 6918570 w 6987638"/>
              <a:gd name="connsiteY1" fmla="*/ 0 h 2704835"/>
              <a:gd name="connsiteX2" fmla="*/ 6987638 w 6987638"/>
              <a:gd name="connsiteY2" fmla="*/ 2704835 h 2704835"/>
              <a:gd name="connsiteX3" fmla="*/ 322862 w 6987638"/>
              <a:gd name="connsiteY3" fmla="*/ 2700561 h 2704835"/>
              <a:gd name="connsiteX4" fmla="*/ 0 w 6987638"/>
              <a:gd name="connsiteY4" fmla="*/ 3277 h 2704835"/>
              <a:gd name="connsiteX0" fmla="*/ 0 w 7336306"/>
              <a:gd name="connsiteY0" fmla="*/ 0 h 2701558"/>
              <a:gd name="connsiteX1" fmla="*/ 7336306 w 7336306"/>
              <a:gd name="connsiteY1" fmla="*/ 178676 h 2701558"/>
              <a:gd name="connsiteX2" fmla="*/ 6987638 w 7336306"/>
              <a:gd name="connsiteY2" fmla="*/ 2701558 h 2701558"/>
              <a:gd name="connsiteX3" fmla="*/ 322862 w 7336306"/>
              <a:gd name="connsiteY3" fmla="*/ 2697284 h 2701558"/>
              <a:gd name="connsiteX4" fmla="*/ 0 w 7336306"/>
              <a:gd name="connsiteY4" fmla="*/ 0 h 2701558"/>
              <a:gd name="connsiteX0" fmla="*/ 0 w 7336306"/>
              <a:gd name="connsiteY0" fmla="*/ 0 h 2701558"/>
              <a:gd name="connsiteX1" fmla="*/ 7336306 w 7336306"/>
              <a:gd name="connsiteY1" fmla="*/ 178676 h 2701558"/>
              <a:gd name="connsiteX2" fmla="*/ 6987638 w 7336306"/>
              <a:gd name="connsiteY2" fmla="*/ 2701558 h 2701558"/>
              <a:gd name="connsiteX3" fmla="*/ 638966 w 7336306"/>
              <a:gd name="connsiteY3" fmla="*/ 2684288 h 2701558"/>
              <a:gd name="connsiteX4" fmla="*/ 0 w 7336306"/>
              <a:gd name="connsiteY4" fmla="*/ 0 h 2701558"/>
              <a:gd name="connsiteX0" fmla="*/ 461654 w 6697340"/>
              <a:gd name="connsiteY0" fmla="*/ 0 h 2707296"/>
              <a:gd name="connsiteX1" fmla="*/ 6697340 w 6697340"/>
              <a:gd name="connsiteY1" fmla="*/ 184414 h 2707296"/>
              <a:gd name="connsiteX2" fmla="*/ 6348672 w 6697340"/>
              <a:gd name="connsiteY2" fmla="*/ 2707296 h 2707296"/>
              <a:gd name="connsiteX3" fmla="*/ 0 w 6697340"/>
              <a:gd name="connsiteY3" fmla="*/ 2690026 h 2707296"/>
              <a:gd name="connsiteX4" fmla="*/ 461654 w 6697340"/>
              <a:gd name="connsiteY4" fmla="*/ 0 h 2707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7340" h="2707296">
                <a:moveTo>
                  <a:pt x="461654" y="0"/>
                </a:moveTo>
                <a:lnTo>
                  <a:pt x="6697340" y="184414"/>
                </a:lnTo>
                <a:lnTo>
                  <a:pt x="6348672" y="2707296"/>
                </a:lnTo>
                <a:lnTo>
                  <a:pt x="0" y="2690026"/>
                </a:lnTo>
                <a:lnTo>
                  <a:pt x="46165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2060314" y="-7687"/>
            <a:ext cx="10147017" cy="687393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0 w 11096004"/>
              <a:gd name="connsiteY0" fmla="*/ 6865376 h 6865376"/>
              <a:gd name="connsiteX1" fmla="*/ 8002640 w 11096004"/>
              <a:gd name="connsiteY1" fmla="*/ 6857687 h 6865376"/>
              <a:gd name="connsiteX2" fmla="*/ 9965588 w 11096004"/>
              <a:gd name="connsiteY2" fmla="*/ 6857687 h 6865376"/>
              <a:gd name="connsiteX3" fmla="*/ 11096004 w 11096004"/>
              <a:gd name="connsiteY3" fmla="*/ 0 h 6865376"/>
              <a:gd name="connsiteX4" fmla="*/ 3649522 w 11096004"/>
              <a:gd name="connsiteY4" fmla="*/ 6106 h 6865376"/>
              <a:gd name="connsiteX5" fmla="*/ 0 w 11096004"/>
              <a:gd name="connsiteY5" fmla="*/ 6865376 h 6865376"/>
              <a:gd name="connsiteX0" fmla="*/ 8411 w 11104415"/>
              <a:gd name="connsiteY0" fmla="*/ 6866946 h 6866946"/>
              <a:gd name="connsiteX1" fmla="*/ 8011051 w 11104415"/>
              <a:gd name="connsiteY1" fmla="*/ 6859257 h 6866946"/>
              <a:gd name="connsiteX2" fmla="*/ 9973999 w 11104415"/>
              <a:gd name="connsiteY2" fmla="*/ 6859257 h 6866946"/>
              <a:gd name="connsiteX3" fmla="*/ 11104415 w 11104415"/>
              <a:gd name="connsiteY3" fmla="*/ 1570 h 6866946"/>
              <a:gd name="connsiteX4" fmla="*/ 0 w 11104415"/>
              <a:gd name="connsiteY4" fmla="*/ 0 h 6866946"/>
              <a:gd name="connsiteX5" fmla="*/ 8411 w 11104415"/>
              <a:gd name="connsiteY5" fmla="*/ 6866946 h 6866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104415" h="6866946">
                <a:moveTo>
                  <a:pt x="8411" y="6866946"/>
                </a:moveTo>
                <a:lnTo>
                  <a:pt x="8011051" y="6859257"/>
                </a:lnTo>
                <a:lnTo>
                  <a:pt x="9973999" y="6859257"/>
                </a:lnTo>
                <a:lnTo>
                  <a:pt x="11104415" y="1570"/>
                </a:lnTo>
                <a:lnTo>
                  <a:pt x="0" y="0"/>
                </a:lnTo>
                <a:cubicBezTo>
                  <a:pt x="0" y="2294586"/>
                  <a:pt x="8411" y="4572360"/>
                  <a:pt x="8411" y="6866946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820821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0" r="21110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869116" y="2014667"/>
            <a:ext cx="7150141" cy="2695105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598960 w 7233935"/>
              <a:gd name="connsiteY3" fmla="*/ 2680775 h 2702205"/>
              <a:gd name="connsiteX4" fmla="*/ 0 w 7233935"/>
              <a:gd name="connsiteY4" fmla="*/ 3277 h 2702205"/>
              <a:gd name="connsiteX0" fmla="*/ 337462 w 6634975"/>
              <a:gd name="connsiteY0" fmla="*/ 0 h 2702914"/>
              <a:gd name="connsiteX1" fmla="*/ 6319610 w 6634975"/>
              <a:gd name="connsiteY1" fmla="*/ 709 h 2702914"/>
              <a:gd name="connsiteX2" fmla="*/ 6634975 w 6634975"/>
              <a:gd name="connsiteY2" fmla="*/ 2702914 h 2702914"/>
              <a:gd name="connsiteX3" fmla="*/ 0 w 6634975"/>
              <a:gd name="connsiteY3" fmla="*/ 2681484 h 2702914"/>
              <a:gd name="connsiteX4" fmla="*/ 337462 w 6634975"/>
              <a:gd name="connsiteY4" fmla="*/ 0 h 2702914"/>
              <a:gd name="connsiteX0" fmla="*/ 337462 w 6319610"/>
              <a:gd name="connsiteY0" fmla="*/ 0 h 2695105"/>
              <a:gd name="connsiteX1" fmla="*/ 6319610 w 6319610"/>
              <a:gd name="connsiteY1" fmla="*/ 709 h 2695105"/>
              <a:gd name="connsiteX2" fmla="*/ 6239903 w 6319610"/>
              <a:gd name="connsiteY2" fmla="*/ 2695105 h 2695105"/>
              <a:gd name="connsiteX3" fmla="*/ 0 w 6319610"/>
              <a:gd name="connsiteY3" fmla="*/ 2681484 h 2695105"/>
              <a:gd name="connsiteX4" fmla="*/ 337462 w 6319610"/>
              <a:gd name="connsiteY4" fmla="*/ 0 h 2695105"/>
              <a:gd name="connsiteX0" fmla="*/ 337462 w 6596516"/>
              <a:gd name="connsiteY0" fmla="*/ 0 h 2695105"/>
              <a:gd name="connsiteX1" fmla="*/ 6596516 w 6596516"/>
              <a:gd name="connsiteY1" fmla="*/ 69912 h 2695105"/>
              <a:gd name="connsiteX2" fmla="*/ 6239903 w 6596516"/>
              <a:gd name="connsiteY2" fmla="*/ 2695105 h 2695105"/>
              <a:gd name="connsiteX3" fmla="*/ 0 w 6596516"/>
              <a:gd name="connsiteY3" fmla="*/ 2681484 h 2695105"/>
              <a:gd name="connsiteX4" fmla="*/ 337462 w 6596516"/>
              <a:gd name="connsiteY4" fmla="*/ 0 h 2695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96516" h="2695105">
                <a:moveTo>
                  <a:pt x="337462" y="0"/>
                </a:moveTo>
                <a:lnTo>
                  <a:pt x="6596516" y="69912"/>
                </a:lnTo>
                <a:lnTo>
                  <a:pt x="6239903" y="2695105"/>
                </a:lnTo>
                <a:lnTo>
                  <a:pt x="0" y="2681484"/>
                </a:lnTo>
                <a:lnTo>
                  <a:pt x="337462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4775239" y="-6114"/>
            <a:ext cx="7416645" cy="687243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669946 w 8116426"/>
              <a:gd name="connsiteY0" fmla="*/ 6857700 h 6857700"/>
              <a:gd name="connsiteX1" fmla="*/ 5023062 w 8116426"/>
              <a:gd name="connsiteY1" fmla="*/ 6857687 h 6857700"/>
              <a:gd name="connsiteX2" fmla="*/ 6986010 w 8116426"/>
              <a:gd name="connsiteY2" fmla="*/ 6857687 h 6857700"/>
              <a:gd name="connsiteX3" fmla="*/ 8116426 w 8116426"/>
              <a:gd name="connsiteY3" fmla="*/ 0 h 6857700"/>
              <a:gd name="connsiteX4" fmla="*/ 0 w 8116426"/>
              <a:gd name="connsiteY4" fmla="*/ 6106 h 6857700"/>
              <a:gd name="connsiteX5" fmla="*/ 669946 w 8116426"/>
              <a:gd name="connsiteY5" fmla="*/ 6857700 h 6857700"/>
              <a:gd name="connsiteX0" fmla="*/ 2 w 8116426"/>
              <a:gd name="connsiteY0" fmla="*/ 6865441 h 6865441"/>
              <a:gd name="connsiteX1" fmla="*/ 5023062 w 8116426"/>
              <a:gd name="connsiteY1" fmla="*/ 6857687 h 6865441"/>
              <a:gd name="connsiteX2" fmla="*/ 6986010 w 8116426"/>
              <a:gd name="connsiteY2" fmla="*/ 6857687 h 6865441"/>
              <a:gd name="connsiteX3" fmla="*/ 8116426 w 8116426"/>
              <a:gd name="connsiteY3" fmla="*/ 0 h 6865441"/>
              <a:gd name="connsiteX4" fmla="*/ 0 w 8116426"/>
              <a:gd name="connsiteY4" fmla="*/ 6106 h 6865441"/>
              <a:gd name="connsiteX5" fmla="*/ 2 w 8116426"/>
              <a:gd name="connsiteY5" fmla="*/ 6865441 h 686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16426" h="6865441">
                <a:moveTo>
                  <a:pt x="2" y="6865441"/>
                </a:moveTo>
                <a:lnTo>
                  <a:pt x="5023062" y="6857687"/>
                </a:lnTo>
                <a:lnTo>
                  <a:pt x="6986010" y="6857687"/>
                </a:lnTo>
                <a:lnTo>
                  <a:pt x="8116426" y="0"/>
                </a:lnTo>
                <a:lnTo>
                  <a:pt x="0" y="6106"/>
                </a:lnTo>
                <a:cubicBezTo>
                  <a:pt x="0" y="2300692"/>
                  <a:pt x="2" y="4570855"/>
                  <a:pt x="2" y="6865441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E01A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9488075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0" r="15620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152120" y="2066399"/>
            <a:ext cx="7298081" cy="2711821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322862 w 6918570"/>
              <a:gd name="connsiteY3" fmla="*/ 2700561 h 2706588"/>
              <a:gd name="connsiteX4" fmla="*/ 0 w 6918570"/>
              <a:gd name="connsiteY4" fmla="*/ 3277 h 2706588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474768 w 6918570"/>
              <a:gd name="connsiteY3" fmla="*/ 2689318 h 2706588"/>
              <a:gd name="connsiteX4" fmla="*/ 0 w 6918570"/>
              <a:gd name="connsiteY4" fmla="*/ 3277 h 2706588"/>
              <a:gd name="connsiteX0" fmla="*/ 449363 w 6443802"/>
              <a:gd name="connsiteY0" fmla="*/ 0 h 2716786"/>
              <a:gd name="connsiteX1" fmla="*/ 6443802 w 6443802"/>
              <a:gd name="connsiteY1" fmla="*/ 10198 h 2716786"/>
              <a:gd name="connsiteX2" fmla="*/ 6348674 w 6443802"/>
              <a:gd name="connsiteY2" fmla="*/ 2716786 h 2716786"/>
              <a:gd name="connsiteX3" fmla="*/ 0 w 6443802"/>
              <a:gd name="connsiteY3" fmla="*/ 2699516 h 2716786"/>
              <a:gd name="connsiteX4" fmla="*/ 449363 w 6443802"/>
              <a:gd name="connsiteY4" fmla="*/ 0 h 2716786"/>
              <a:gd name="connsiteX0" fmla="*/ 449363 w 6733001"/>
              <a:gd name="connsiteY0" fmla="*/ 0 h 2716786"/>
              <a:gd name="connsiteX1" fmla="*/ 6733001 w 6733001"/>
              <a:gd name="connsiteY1" fmla="*/ 88891 h 2716786"/>
              <a:gd name="connsiteX2" fmla="*/ 6348674 w 6733001"/>
              <a:gd name="connsiteY2" fmla="*/ 2716786 h 2716786"/>
              <a:gd name="connsiteX3" fmla="*/ 0 w 6733001"/>
              <a:gd name="connsiteY3" fmla="*/ 2699516 h 2716786"/>
              <a:gd name="connsiteX4" fmla="*/ 449363 w 6733001"/>
              <a:gd name="connsiteY4" fmla="*/ 0 h 2716786"/>
              <a:gd name="connsiteX0" fmla="*/ 449363 w 6733001"/>
              <a:gd name="connsiteY0" fmla="*/ 0 h 2711821"/>
              <a:gd name="connsiteX1" fmla="*/ 6733001 w 6733001"/>
              <a:gd name="connsiteY1" fmla="*/ 88891 h 2711821"/>
              <a:gd name="connsiteX2" fmla="*/ 6363054 w 6733001"/>
              <a:gd name="connsiteY2" fmla="*/ 2711821 h 2711821"/>
              <a:gd name="connsiteX3" fmla="*/ 0 w 6733001"/>
              <a:gd name="connsiteY3" fmla="*/ 2699516 h 2711821"/>
              <a:gd name="connsiteX4" fmla="*/ 449363 w 6733001"/>
              <a:gd name="connsiteY4" fmla="*/ 0 h 271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33001" h="2711821">
                <a:moveTo>
                  <a:pt x="449363" y="0"/>
                </a:moveTo>
                <a:lnTo>
                  <a:pt x="6733001" y="88891"/>
                </a:lnTo>
                <a:lnTo>
                  <a:pt x="6363054" y="2711821"/>
                </a:lnTo>
                <a:lnTo>
                  <a:pt x="0" y="2699516"/>
                </a:lnTo>
                <a:lnTo>
                  <a:pt x="449363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5115643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62" r:id="rId2"/>
    <p:sldLayoutId id="2147483675" r:id="rId3"/>
    <p:sldLayoutId id="2147483679" r:id="rId4"/>
    <p:sldLayoutId id="2147483759" r:id="rId5"/>
    <p:sldLayoutId id="2147483754" r:id="rId6"/>
    <p:sldLayoutId id="2147483780" r:id="rId7"/>
    <p:sldLayoutId id="2147483784" r:id="rId8"/>
    <p:sldLayoutId id="2147483757" r:id="rId9"/>
    <p:sldLayoutId id="2147483767" r:id="rId10"/>
    <p:sldLayoutId id="2147483787" r:id="rId11"/>
    <p:sldLayoutId id="2147483773" r:id="rId12"/>
    <p:sldLayoutId id="214748370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34678291-F987-2DAB-C0F8-728634D882CF}"/>
              </a:ext>
            </a:extLst>
          </p:cNvPr>
          <p:cNvSpPr txBox="1"/>
          <p:nvPr/>
        </p:nvSpPr>
        <p:spPr>
          <a:xfrm>
            <a:off x="6180059" y="2472180"/>
            <a:ext cx="56028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6000" b="1" i="0" dirty="0">
                <a:solidFill>
                  <a:srgbClr val="E01A4F"/>
                </a:solidFill>
                <a:effectLst/>
                <a:latin typeface="Pirulen Rg" panose="020B0605020200080104" pitchFamily="34" charset="0"/>
              </a:rPr>
              <a:t>SECURITY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685C7A-409C-8022-AD84-D32AFFFB3697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7D221517-338F-BEBD-6698-AF66B8ADB652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323944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23">
            <a:extLst>
              <a:ext uri="{FF2B5EF4-FFF2-40B4-BE49-F238E27FC236}">
                <a16:creationId xmlns:a16="http://schemas.microsoft.com/office/drawing/2014/main" id="{D1C6D094-F6D2-2D80-385D-DF0F11AB286F}"/>
              </a:ext>
            </a:extLst>
          </p:cNvPr>
          <p:cNvSpPr txBox="1"/>
          <p:nvPr/>
        </p:nvSpPr>
        <p:spPr>
          <a:xfrm>
            <a:off x="8664860" y="4369974"/>
            <a:ext cx="207941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NEO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TRINITY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TEAM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A0B65468-C9FD-9437-1839-A23CB27EC954}"/>
              </a:ext>
            </a:extLst>
          </p:cNvPr>
          <p:cNvSpPr txBox="1"/>
          <p:nvPr/>
        </p:nvSpPr>
        <p:spPr>
          <a:xfrm>
            <a:off x="2272224" y="2720603"/>
            <a:ext cx="53928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5000" b="1" i="0" dirty="0">
                <a:solidFill>
                  <a:srgbClr val="E01A4F"/>
                </a:solidFill>
                <a:effectLst/>
                <a:latin typeface="Pirulen Rg" panose="020B0605020200080104" pitchFamily="34" charset="0"/>
              </a:rPr>
              <a:t>The </a:t>
            </a:r>
            <a:r>
              <a:rPr lang="fr-FR" sz="5000" b="1" i="0" dirty="0" err="1">
                <a:solidFill>
                  <a:srgbClr val="E01A4F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5000" b="1" i="0" dirty="0">
              <a:solidFill>
                <a:srgbClr val="E01A4F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3" name="TextBox 24">
            <a:extLst>
              <a:ext uri="{FF2B5EF4-FFF2-40B4-BE49-F238E27FC236}">
                <a16:creationId xmlns:a16="http://schemas.microsoft.com/office/drawing/2014/main" id="{1787A8A2-F749-0C34-155C-4D19408AF16A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warmup</a:t>
            </a:r>
          </a:p>
        </p:txBody>
      </p:sp>
      <p:sp>
        <p:nvSpPr>
          <p:cNvPr id="4" name="TextBox 23">
            <a:extLst>
              <a:ext uri="{FF2B5EF4-FFF2-40B4-BE49-F238E27FC236}">
                <a16:creationId xmlns:a16="http://schemas.microsoft.com/office/drawing/2014/main" id="{27307478-4755-A84B-B78C-C9CE437415A6}"/>
              </a:ext>
            </a:extLst>
          </p:cNvPr>
          <p:cNvSpPr txBox="1"/>
          <p:nvPr/>
        </p:nvSpPr>
        <p:spPr>
          <a:xfrm>
            <a:off x="4430390" y="3539757"/>
            <a:ext cx="31726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2500" b="1" i="0" dirty="0">
                <a:solidFill>
                  <a:srgbClr val="E01A4F"/>
                </a:solidFill>
                <a:effectLst/>
                <a:latin typeface="Pirulen Rg" panose="020B0605020200080104" pitchFamily="34" charset="0"/>
              </a:rPr>
              <a:t>/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Sub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2500" b="1" i="0" dirty="0">
              <a:solidFill>
                <a:schemeClr val="bg1"/>
              </a:solidFill>
              <a:effectLst/>
              <a:latin typeface="Pirulen Rg" panose="020B06050202000801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84575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B25D-88A8-21DE-A81E-ED92E2D1BE2E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DAADB81B-8400-832F-49C1-230C105429FA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24">
            <a:extLst>
              <a:ext uri="{FF2B5EF4-FFF2-40B4-BE49-F238E27FC236}">
                <a16:creationId xmlns:a16="http://schemas.microsoft.com/office/drawing/2014/main" id="{52C636E6-FF02-8375-83FD-CAEEE74E68F9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10" name="TextBox 23">
            <a:extLst>
              <a:ext uri="{FF2B5EF4-FFF2-40B4-BE49-F238E27FC236}">
                <a16:creationId xmlns:a16="http://schemas.microsoft.com/office/drawing/2014/main" id="{DA3C3C14-8920-407B-73E3-FC662F56457E}"/>
              </a:ext>
            </a:extLst>
          </p:cNvPr>
          <p:cNvSpPr txBox="1"/>
          <p:nvPr/>
        </p:nvSpPr>
        <p:spPr>
          <a:xfrm>
            <a:off x="2261330" y="1857498"/>
            <a:ext cx="27510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E01A4F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SUMMARY</a:t>
            </a:r>
          </a:p>
        </p:txBody>
      </p:sp>
      <p:sp>
        <p:nvSpPr>
          <p:cNvPr id="12" name="TextBox 23">
            <a:extLst>
              <a:ext uri="{FF2B5EF4-FFF2-40B4-BE49-F238E27FC236}">
                <a16:creationId xmlns:a16="http://schemas.microsoft.com/office/drawing/2014/main" id="{8CB789C4-9C57-DD76-0CE1-F4625E11645E}"/>
              </a:ext>
            </a:extLst>
          </p:cNvPr>
          <p:cNvSpPr txBox="1"/>
          <p:nvPr/>
        </p:nvSpPr>
        <p:spPr>
          <a:xfrm>
            <a:off x="6041756" y="1928536"/>
            <a:ext cx="2872453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1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2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3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4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81823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5522677" y="2146077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127.0.0.1:6363[2]&gt; zadd hackers 1953 &quot;Richard Stallman&quot;…">
            <a:extLst>
              <a:ext uri="{FF2B5EF4-FFF2-40B4-BE49-F238E27FC236}">
                <a16:creationId xmlns:a16="http://schemas.microsoft.com/office/drawing/2014/main" id="{91B5890C-A37C-E825-2774-439A0357971A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E01A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956B51-767E-D82B-CA2C-05A07871D200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99FB7FBB-2AA3-6679-AB66-16B7BD4742CA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24">
            <a:extLst>
              <a:ext uri="{FF2B5EF4-FFF2-40B4-BE49-F238E27FC236}">
                <a16:creationId xmlns:a16="http://schemas.microsoft.com/office/drawing/2014/main" id="{D92F7101-CED0-BF14-458F-98257A787B6C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55249260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1E655E1A-5BDD-973D-6396-0CE17A624994}"/>
              </a:ext>
            </a:extLst>
          </p:cNvPr>
          <p:cNvSpPr txBox="1"/>
          <p:nvPr/>
        </p:nvSpPr>
        <p:spPr>
          <a:xfrm>
            <a:off x="4657303" y="5242721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2BA5C745-2847-29D4-C17D-48E463760E07}"/>
              </a:ext>
            </a:extLst>
          </p:cNvPr>
          <p:cNvSpPr txBox="1"/>
          <p:nvPr/>
        </p:nvSpPr>
        <p:spPr>
          <a:xfrm>
            <a:off x="4556564" y="3165529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01A4F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872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6D217F34-D4CA-2051-DF18-94889F9A0AD6}"/>
              </a:ext>
            </a:extLst>
          </p:cNvPr>
          <p:cNvSpPr txBox="1"/>
          <p:nvPr/>
        </p:nvSpPr>
        <p:spPr>
          <a:xfrm>
            <a:off x="7551620" y="2633661"/>
            <a:ext cx="3427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DA7CD1-1B2E-0086-5741-19C989C7F3A8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4D094003-3A23-C528-241A-01F49A881F3F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09509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3BAE10FB-6E27-A9EA-C8D4-FB81859976B7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CA91CA-18E9-9D6B-F662-3CDEE738574F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3DD8F8BD-65C2-4F87-F068-75C712280A60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05728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3243</TotalTime>
  <Words>185</Words>
  <Application>Microsoft Office PowerPoint</Application>
  <PresentationFormat>Grand écran</PresentationFormat>
  <Paragraphs>50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Pirulen Rg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50</cp:revision>
  <dcterms:created xsi:type="dcterms:W3CDTF">2023-01-26T08:16:31Z</dcterms:created>
  <dcterms:modified xsi:type="dcterms:W3CDTF">2024-03-02T16:21:24Z</dcterms:modified>
</cp:coreProperties>
</file>

<file path=docProps/thumbnail.jpeg>
</file>